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7DD"/>
    <a:srgbClr val="4D2403"/>
    <a:srgbClr val="F6BB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2088" y="-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11952-AEC5-4761-B27A-9D914BCC3E73}" type="datetimeFigureOut">
              <a:rPr lang="ru-RU" smtClean="0"/>
              <a:t>12.01.2016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7381-F349-4602-BD26-E86528E8D5E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11952-AEC5-4761-B27A-9D914BCC3E73}" type="datetimeFigureOut">
              <a:rPr lang="ru-RU" smtClean="0"/>
              <a:t>12.01.2016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7381-F349-4602-BD26-E86528E8D5E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11952-AEC5-4761-B27A-9D914BCC3E73}" type="datetimeFigureOut">
              <a:rPr lang="ru-RU" smtClean="0"/>
              <a:t>12.01.2016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7381-F349-4602-BD26-E86528E8D5E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11952-AEC5-4761-B27A-9D914BCC3E73}" type="datetimeFigureOut">
              <a:rPr lang="ru-RU" smtClean="0"/>
              <a:t>12.01.2016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7381-F349-4602-BD26-E86528E8D5E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11952-AEC5-4761-B27A-9D914BCC3E73}" type="datetimeFigureOut">
              <a:rPr lang="ru-RU" smtClean="0"/>
              <a:t>12.01.2016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7381-F349-4602-BD26-E86528E8D5E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11952-AEC5-4761-B27A-9D914BCC3E73}" type="datetimeFigureOut">
              <a:rPr lang="ru-RU" smtClean="0"/>
              <a:t>12.01.2016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7381-F349-4602-BD26-E86528E8D5E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11952-AEC5-4761-B27A-9D914BCC3E73}" type="datetimeFigureOut">
              <a:rPr lang="ru-RU" smtClean="0"/>
              <a:t>12.01.2016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7381-F349-4602-BD26-E86528E8D5E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11952-AEC5-4761-B27A-9D914BCC3E73}" type="datetimeFigureOut">
              <a:rPr lang="ru-RU" smtClean="0"/>
              <a:t>12.01.2016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7381-F349-4602-BD26-E86528E8D5E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11952-AEC5-4761-B27A-9D914BCC3E73}" type="datetimeFigureOut">
              <a:rPr lang="ru-RU" smtClean="0"/>
              <a:t>12.01.2016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7381-F349-4602-BD26-E86528E8D5E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11952-AEC5-4761-B27A-9D914BCC3E73}" type="datetimeFigureOut">
              <a:rPr lang="ru-RU" smtClean="0"/>
              <a:t>12.01.2016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7381-F349-4602-BD26-E86528E8D5E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11952-AEC5-4761-B27A-9D914BCC3E73}" type="datetimeFigureOut">
              <a:rPr lang="ru-RU" smtClean="0"/>
              <a:t>12.01.2016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47381-F349-4602-BD26-E86528E8D5EE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11952-AEC5-4761-B27A-9D914BCC3E73}" type="datetimeFigureOut">
              <a:rPr lang="ru-RU" smtClean="0"/>
              <a:t>12.01.2016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47381-F349-4602-BD26-E86528E8D5EE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Группа 16"/>
          <p:cNvGrpSpPr/>
          <p:nvPr/>
        </p:nvGrpSpPr>
        <p:grpSpPr>
          <a:xfrm>
            <a:off x="-214362" y="214282"/>
            <a:ext cx="7072362" cy="8929718"/>
            <a:chOff x="-214362" y="214282"/>
            <a:chExt cx="7072362" cy="8929718"/>
          </a:xfrm>
        </p:grpSpPr>
        <p:pic>
          <p:nvPicPr>
            <p:cNvPr id="16" name="Рисунок 15" descr="kkk.jpg"/>
            <p:cNvPicPr>
              <a:picLocks noChangeAspect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-214362" y="214282"/>
              <a:ext cx="7072362" cy="7500990"/>
            </a:xfrm>
            <a:prstGeom prst="rect">
              <a:avLst/>
            </a:prstGeom>
          </p:spPr>
        </p:pic>
        <p:sp>
          <p:nvSpPr>
            <p:cNvPr id="4" name="Прямоугольник 3"/>
            <p:cNvSpPr/>
            <p:nvPr/>
          </p:nvSpPr>
          <p:spPr>
            <a:xfrm>
              <a:off x="2000240" y="7786710"/>
              <a:ext cx="331892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000" b="1" dirty="0" smtClean="0">
                  <a:solidFill>
                    <a:srgbClr val="4D2403"/>
                  </a:solidFill>
                </a:rPr>
                <a:t>30.01. 1921 </a:t>
              </a:r>
              <a:r>
                <a:rPr lang="ru-RU" sz="2000" b="1" dirty="0">
                  <a:solidFill>
                    <a:srgbClr val="4D2403"/>
                  </a:solidFill>
                </a:rPr>
                <a:t>г. </a:t>
              </a:r>
              <a:r>
                <a:rPr lang="ru-RU" sz="2000" b="1" dirty="0" smtClean="0">
                  <a:solidFill>
                    <a:srgbClr val="4D2403"/>
                  </a:solidFill>
                </a:rPr>
                <a:t>- 14.09.2004г.   </a:t>
              </a:r>
              <a:endParaRPr lang="ru-RU" sz="2000" b="1" dirty="0">
                <a:solidFill>
                  <a:srgbClr val="4D2403"/>
                </a:solidFill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85728" y="8436114"/>
              <a:ext cx="6357982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000" dirty="0" smtClean="0">
                  <a:solidFill>
                    <a:srgbClr val="4D2403"/>
                  </a:solidFill>
                  <a:latin typeface="a_RomanusCps" pitchFamily="82" charset="-52"/>
                </a:rPr>
                <a:t>Праза</a:t>
              </a:r>
              <a:r>
                <a:rPr lang="en-US" sz="2000" dirty="0" smtClean="0">
                  <a:solidFill>
                    <a:srgbClr val="4D2403"/>
                  </a:solidFill>
                  <a:latin typeface="a_RomanusCps" pitchFamily="82" charset="-52"/>
                </a:rPr>
                <a:t>i</a:t>
              </a:r>
              <a:r>
                <a:rPr lang="ru-RU" sz="2000" dirty="0" smtClean="0">
                  <a:solidFill>
                    <a:srgbClr val="4D2403"/>
                  </a:solidFill>
                  <a:latin typeface="a_RomanusCps" pitchFamily="82" charset="-52"/>
                </a:rPr>
                <a:t>к</a:t>
              </a:r>
              <a:r>
                <a:rPr lang="ru-RU" sz="2000" dirty="0">
                  <a:solidFill>
                    <a:srgbClr val="4D2403"/>
                  </a:solidFill>
                  <a:latin typeface="a_RomanusCps" pitchFamily="82" charset="-52"/>
                </a:rPr>
                <a:t>, драматург, </a:t>
              </a:r>
              <a:r>
                <a:rPr lang="ru-RU" sz="2000" dirty="0" smtClean="0">
                  <a:solidFill>
                    <a:srgbClr val="4D2403"/>
                  </a:solidFill>
                  <a:latin typeface="a_RomanusCps" pitchFamily="82" charset="-52"/>
                </a:rPr>
                <a:t>публ</a:t>
              </a:r>
              <a:r>
                <a:rPr lang="en-US" sz="2000" dirty="0" smtClean="0">
                  <a:solidFill>
                    <a:srgbClr val="4D2403"/>
                  </a:solidFill>
                  <a:latin typeface="a_RomanusCps" pitchFamily="82" charset="-52"/>
                </a:rPr>
                <a:t>i</a:t>
              </a:r>
              <a:r>
                <a:rPr lang="ru-RU" sz="2000" dirty="0" smtClean="0">
                  <a:solidFill>
                    <a:srgbClr val="4D2403"/>
                  </a:solidFill>
                  <a:latin typeface="a_RomanusCps" pitchFamily="82" charset="-52"/>
                </a:rPr>
                <a:t>цыст, </a:t>
              </a:r>
              <a:r>
                <a:rPr lang="ru-RU" sz="2000" dirty="0" smtClean="0">
                  <a:solidFill>
                    <a:srgbClr val="4D2403"/>
                  </a:solidFill>
                  <a:latin typeface="a_RomanusCps" pitchFamily="82" charset="-52"/>
                </a:rPr>
                <a:t>клас</a:t>
              </a:r>
              <a:r>
                <a:rPr lang="en-US" sz="2000" dirty="0" smtClean="0">
                  <a:solidFill>
                    <a:srgbClr val="4D2403"/>
                  </a:solidFill>
                  <a:latin typeface="a_RomanusCps" pitchFamily="82" charset="-52"/>
                </a:rPr>
                <a:t>i</a:t>
              </a:r>
              <a:r>
                <a:rPr lang="ru-RU" sz="2000" dirty="0" smtClean="0">
                  <a:solidFill>
                    <a:srgbClr val="4D2403"/>
                  </a:solidFill>
                  <a:latin typeface="a_RomanusCps" pitchFamily="82" charset="-52"/>
                </a:rPr>
                <a:t>к  нацыянальнай л</a:t>
              </a:r>
              <a:r>
                <a:rPr lang="en-US" sz="2000" dirty="0" smtClean="0">
                  <a:solidFill>
                    <a:srgbClr val="4D2403"/>
                  </a:solidFill>
                  <a:latin typeface="a_RomanusCps" pitchFamily="82" charset="-52"/>
                </a:rPr>
                <a:t>i</a:t>
              </a:r>
              <a:r>
                <a:rPr lang="ru-RU" sz="2000" dirty="0" smtClean="0">
                  <a:solidFill>
                    <a:srgbClr val="4D2403"/>
                  </a:solidFill>
                  <a:latin typeface="a_RomanusCps" pitchFamily="82" charset="-52"/>
                </a:rPr>
                <a:t>таратуры</a:t>
              </a:r>
            </a:p>
            <a:p>
              <a:pPr algn="ctr"/>
              <a:r>
                <a:rPr lang="ru-RU" sz="2000" dirty="0" smtClean="0">
                  <a:solidFill>
                    <a:srgbClr val="4D2403"/>
                  </a:solidFill>
                  <a:latin typeface="a_RomanusCps" pitchFamily="82" charset="-52"/>
                </a:rPr>
                <a:t> </a:t>
              </a:r>
              <a:endParaRPr lang="ru-RU" sz="2000" dirty="0">
                <a:solidFill>
                  <a:srgbClr val="4D2403"/>
                </a:solidFill>
                <a:latin typeface="a_RomanusCps" pitchFamily="82" charset="-52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571612" y="8143900"/>
              <a:ext cx="4714908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000" dirty="0" smtClean="0">
                  <a:solidFill>
                    <a:srgbClr val="4D2403"/>
                  </a:solidFill>
                  <a:latin typeface="Arial" pitchFamily="34" charset="0"/>
                  <a:cs typeface="Arial" pitchFamily="34" charset="0"/>
                </a:rPr>
                <a:t>Народны </a:t>
              </a:r>
              <a:r>
                <a:rPr lang="ru-RU" sz="2000" dirty="0">
                  <a:solidFill>
                    <a:srgbClr val="4D2403"/>
                  </a:solidFill>
                  <a:latin typeface="Arial" pitchFamily="34" charset="0"/>
                  <a:cs typeface="Arial" pitchFamily="34" charset="0"/>
                </a:rPr>
                <a:t>пісьменьнік Беларусі</a:t>
              </a: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285728" y="7715272"/>
              <a:ext cx="6215106" cy="1214446"/>
            </a:xfrm>
            <a:prstGeom prst="roundRect">
              <a:avLst/>
            </a:prstGeom>
            <a:noFill/>
            <a:ln w="19050">
              <a:solidFill>
                <a:srgbClr val="4D240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4692770" y="4313208"/>
              <a:ext cx="776377" cy="1640185"/>
            </a:xfrm>
            <a:custGeom>
              <a:avLst/>
              <a:gdLst>
                <a:gd name="connsiteX0" fmla="*/ 103517 w 776377"/>
                <a:gd name="connsiteY0" fmla="*/ 0 h 1640185"/>
                <a:gd name="connsiteX1" fmla="*/ 293298 w 776377"/>
                <a:gd name="connsiteY1" fmla="*/ 51758 h 1640185"/>
                <a:gd name="connsiteX2" fmla="*/ 345056 w 776377"/>
                <a:gd name="connsiteY2" fmla="*/ 103517 h 1640185"/>
                <a:gd name="connsiteX3" fmla="*/ 448573 w 776377"/>
                <a:gd name="connsiteY3" fmla="*/ 172528 h 1640185"/>
                <a:gd name="connsiteX4" fmla="*/ 552090 w 776377"/>
                <a:gd name="connsiteY4" fmla="*/ 276045 h 1640185"/>
                <a:gd name="connsiteX5" fmla="*/ 655607 w 776377"/>
                <a:gd name="connsiteY5" fmla="*/ 362309 h 1640185"/>
                <a:gd name="connsiteX6" fmla="*/ 724619 w 776377"/>
                <a:gd name="connsiteY6" fmla="*/ 500332 h 1640185"/>
                <a:gd name="connsiteX7" fmla="*/ 759124 w 776377"/>
                <a:gd name="connsiteY7" fmla="*/ 569343 h 1640185"/>
                <a:gd name="connsiteX8" fmla="*/ 776377 w 776377"/>
                <a:gd name="connsiteY8" fmla="*/ 621101 h 1640185"/>
                <a:gd name="connsiteX9" fmla="*/ 741872 w 776377"/>
                <a:gd name="connsiteY9" fmla="*/ 793630 h 1640185"/>
                <a:gd name="connsiteX10" fmla="*/ 724619 w 776377"/>
                <a:gd name="connsiteY10" fmla="*/ 879894 h 1640185"/>
                <a:gd name="connsiteX11" fmla="*/ 655607 w 776377"/>
                <a:gd name="connsiteY11" fmla="*/ 1224950 h 1640185"/>
                <a:gd name="connsiteX12" fmla="*/ 603849 w 776377"/>
                <a:gd name="connsiteY12" fmla="*/ 1414732 h 1640185"/>
                <a:gd name="connsiteX13" fmla="*/ 552090 w 776377"/>
                <a:gd name="connsiteY13" fmla="*/ 1518249 h 1640185"/>
                <a:gd name="connsiteX14" fmla="*/ 500332 w 776377"/>
                <a:gd name="connsiteY14" fmla="*/ 1552754 h 1640185"/>
                <a:gd name="connsiteX15" fmla="*/ 379562 w 776377"/>
                <a:gd name="connsiteY15" fmla="*/ 1639018 h 1640185"/>
                <a:gd name="connsiteX16" fmla="*/ 310551 w 776377"/>
                <a:gd name="connsiteY16" fmla="*/ 1621766 h 1640185"/>
                <a:gd name="connsiteX17" fmla="*/ 207034 w 776377"/>
                <a:gd name="connsiteY17" fmla="*/ 1483743 h 1640185"/>
                <a:gd name="connsiteX18" fmla="*/ 155275 w 776377"/>
                <a:gd name="connsiteY18" fmla="*/ 1431984 h 1640185"/>
                <a:gd name="connsiteX19" fmla="*/ 103517 w 776377"/>
                <a:gd name="connsiteY19" fmla="*/ 1311215 h 1640185"/>
                <a:gd name="connsiteX20" fmla="*/ 51758 w 776377"/>
                <a:gd name="connsiteY20" fmla="*/ 1207698 h 1640185"/>
                <a:gd name="connsiteX21" fmla="*/ 34505 w 776377"/>
                <a:gd name="connsiteY21" fmla="*/ 1138686 h 1640185"/>
                <a:gd name="connsiteX22" fmla="*/ 17253 w 776377"/>
                <a:gd name="connsiteY22" fmla="*/ 1052422 h 1640185"/>
                <a:gd name="connsiteX23" fmla="*/ 0 w 776377"/>
                <a:gd name="connsiteY23" fmla="*/ 1000664 h 1640185"/>
                <a:gd name="connsiteX24" fmla="*/ 17253 w 776377"/>
                <a:gd name="connsiteY24" fmla="*/ 810883 h 1640185"/>
                <a:gd name="connsiteX25" fmla="*/ 51758 w 776377"/>
                <a:gd name="connsiteY25" fmla="*/ 690113 h 1640185"/>
                <a:gd name="connsiteX26" fmla="*/ 69011 w 776377"/>
                <a:gd name="connsiteY26" fmla="*/ 500332 h 1640185"/>
                <a:gd name="connsiteX27" fmla="*/ 86264 w 776377"/>
                <a:gd name="connsiteY27" fmla="*/ 34505 h 1640185"/>
                <a:gd name="connsiteX28" fmla="*/ 138022 w 776377"/>
                <a:gd name="connsiteY28" fmla="*/ 17252 h 1640185"/>
                <a:gd name="connsiteX29" fmla="*/ 155275 w 776377"/>
                <a:gd name="connsiteY29" fmla="*/ 0 h 1640185"/>
                <a:gd name="connsiteX30" fmla="*/ 155275 w 776377"/>
                <a:gd name="connsiteY30" fmla="*/ 0 h 1640185"/>
                <a:gd name="connsiteX31" fmla="*/ 241539 w 776377"/>
                <a:gd name="connsiteY31" fmla="*/ 51758 h 1640185"/>
                <a:gd name="connsiteX32" fmla="*/ 241539 w 776377"/>
                <a:gd name="connsiteY32" fmla="*/ 51758 h 1640185"/>
                <a:gd name="connsiteX33" fmla="*/ 241539 w 776377"/>
                <a:gd name="connsiteY33" fmla="*/ 51758 h 1640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776377" h="1640185">
                  <a:moveTo>
                    <a:pt x="103517" y="0"/>
                  </a:moveTo>
                  <a:cubicBezTo>
                    <a:pt x="187264" y="11963"/>
                    <a:pt x="227433" y="4711"/>
                    <a:pt x="293298" y="51758"/>
                  </a:cubicBezTo>
                  <a:cubicBezTo>
                    <a:pt x="313152" y="65940"/>
                    <a:pt x="325796" y="88537"/>
                    <a:pt x="345056" y="103517"/>
                  </a:cubicBezTo>
                  <a:cubicBezTo>
                    <a:pt x="377791" y="128978"/>
                    <a:pt x="448573" y="172528"/>
                    <a:pt x="448573" y="172528"/>
                  </a:cubicBezTo>
                  <a:cubicBezTo>
                    <a:pt x="509316" y="263641"/>
                    <a:pt x="452225" y="190447"/>
                    <a:pt x="552090" y="276045"/>
                  </a:cubicBezTo>
                  <a:cubicBezTo>
                    <a:pt x="668324" y="375674"/>
                    <a:pt x="541215" y="286046"/>
                    <a:pt x="655607" y="362309"/>
                  </a:cubicBezTo>
                  <a:lnTo>
                    <a:pt x="724619" y="500332"/>
                  </a:lnTo>
                  <a:cubicBezTo>
                    <a:pt x="736121" y="523336"/>
                    <a:pt x="750991" y="544944"/>
                    <a:pt x="759124" y="569343"/>
                  </a:cubicBezTo>
                  <a:lnTo>
                    <a:pt x="776377" y="621101"/>
                  </a:lnTo>
                  <a:cubicBezTo>
                    <a:pt x="745859" y="743171"/>
                    <a:pt x="770074" y="638515"/>
                    <a:pt x="741872" y="793630"/>
                  </a:cubicBezTo>
                  <a:cubicBezTo>
                    <a:pt x="736626" y="822481"/>
                    <a:pt x="728766" y="850865"/>
                    <a:pt x="724619" y="879894"/>
                  </a:cubicBezTo>
                  <a:cubicBezTo>
                    <a:pt x="679384" y="1196538"/>
                    <a:pt x="733675" y="1068816"/>
                    <a:pt x="655607" y="1224950"/>
                  </a:cubicBezTo>
                  <a:cubicBezTo>
                    <a:pt x="631222" y="1346880"/>
                    <a:pt x="647628" y="1283397"/>
                    <a:pt x="603849" y="1414732"/>
                  </a:cubicBezTo>
                  <a:cubicBezTo>
                    <a:pt x="589817" y="1456828"/>
                    <a:pt x="585535" y="1484804"/>
                    <a:pt x="552090" y="1518249"/>
                  </a:cubicBezTo>
                  <a:cubicBezTo>
                    <a:pt x="537428" y="1532911"/>
                    <a:pt x="516261" y="1539480"/>
                    <a:pt x="500332" y="1552754"/>
                  </a:cubicBezTo>
                  <a:cubicBezTo>
                    <a:pt x="395415" y="1640185"/>
                    <a:pt x="507260" y="1575170"/>
                    <a:pt x="379562" y="1639018"/>
                  </a:cubicBezTo>
                  <a:cubicBezTo>
                    <a:pt x="356558" y="1633267"/>
                    <a:pt x="328176" y="1637628"/>
                    <a:pt x="310551" y="1621766"/>
                  </a:cubicBezTo>
                  <a:cubicBezTo>
                    <a:pt x="267804" y="1583294"/>
                    <a:pt x="247699" y="1524408"/>
                    <a:pt x="207034" y="1483743"/>
                  </a:cubicBezTo>
                  <a:lnTo>
                    <a:pt x="155275" y="1431984"/>
                  </a:lnTo>
                  <a:cubicBezTo>
                    <a:pt x="114812" y="1310598"/>
                    <a:pt x="167476" y="1460455"/>
                    <a:pt x="103517" y="1311215"/>
                  </a:cubicBezTo>
                  <a:cubicBezTo>
                    <a:pt x="60661" y="1211216"/>
                    <a:pt x="118068" y="1307161"/>
                    <a:pt x="51758" y="1207698"/>
                  </a:cubicBezTo>
                  <a:cubicBezTo>
                    <a:pt x="46007" y="1184694"/>
                    <a:pt x="39649" y="1161833"/>
                    <a:pt x="34505" y="1138686"/>
                  </a:cubicBezTo>
                  <a:cubicBezTo>
                    <a:pt x="28144" y="1110060"/>
                    <a:pt x="24365" y="1080871"/>
                    <a:pt x="17253" y="1052422"/>
                  </a:cubicBezTo>
                  <a:cubicBezTo>
                    <a:pt x="12842" y="1034779"/>
                    <a:pt x="5751" y="1017917"/>
                    <a:pt x="0" y="1000664"/>
                  </a:cubicBezTo>
                  <a:cubicBezTo>
                    <a:pt x="5751" y="937404"/>
                    <a:pt x="8858" y="873847"/>
                    <a:pt x="17253" y="810883"/>
                  </a:cubicBezTo>
                  <a:cubicBezTo>
                    <a:pt x="22068" y="774769"/>
                    <a:pt x="39928" y="725603"/>
                    <a:pt x="51758" y="690113"/>
                  </a:cubicBezTo>
                  <a:cubicBezTo>
                    <a:pt x="57509" y="626853"/>
                    <a:pt x="65672" y="563765"/>
                    <a:pt x="69011" y="500332"/>
                  </a:cubicBezTo>
                  <a:cubicBezTo>
                    <a:pt x="77178" y="345165"/>
                    <a:pt x="64290" y="188325"/>
                    <a:pt x="86264" y="34505"/>
                  </a:cubicBezTo>
                  <a:cubicBezTo>
                    <a:pt x="88836" y="16502"/>
                    <a:pt x="121756" y="25385"/>
                    <a:pt x="138022" y="17252"/>
                  </a:cubicBezTo>
                  <a:cubicBezTo>
                    <a:pt x="145296" y="13615"/>
                    <a:pt x="149524" y="5751"/>
                    <a:pt x="155275" y="0"/>
                  </a:cubicBezTo>
                  <a:lnTo>
                    <a:pt x="155275" y="0"/>
                  </a:lnTo>
                  <a:lnTo>
                    <a:pt x="241539" y="51758"/>
                  </a:lnTo>
                  <a:lnTo>
                    <a:pt x="241539" y="51758"/>
                  </a:lnTo>
                  <a:lnTo>
                    <a:pt x="241539" y="51758"/>
                  </a:lnTo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1" name="Рисунок 10" descr="01-B.jpg"/>
            <p:cNvPicPr>
              <a:picLocks noChangeAspect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10000"/>
            </a:blip>
            <a:stretch>
              <a:fillRect/>
            </a:stretch>
          </p:blipFill>
          <p:spPr>
            <a:xfrm>
              <a:off x="1142984" y="642910"/>
              <a:ext cx="4429156" cy="6732317"/>
            </a:xfrm>
            <a:prstGeom prst="rect">
              <a:avLst/>
            </a:prstGeom>
          </p:spPr>
        </p:pic>
        <p:pic>
          <p:nvPicPr>
            <p:cNvPr id="13" name="Рисунок 12" descr="41f52eb7eccd7a5b6cfbccb2af9529dd.650x390.jpg"/>
            <p:cNvPicPr>
              <a:picLocks noChangeAspect="1"/>
            </p:cNvPicPr>
            <p:nvPr/>
          </p:nvPicPr>
          <p:blipFill>
            <a:blip r:embed="rId4">
              <a:clrChange>
                <a:clrFrom>
                  <a:srgbClr val="FFFDFE"/>
                </a:clrFrom>
                <a:clrTo>
                  <a:srgbClr val="FFFDFE">
                    <a:alpha val="0"/>
                  </a:srgbClr>
                </a:clrTo>
              </a:clrChange>
              <a:lum bright="30000" contrast="10000"/>
            </a:blip>
            <a:stretch>
              <a:fillRect/>
            </a:stretch>
          </p:blipFill>
          <p:spPr>
            <a:xfrm>
              <a:off x="4119545" y="5786446"/>
              <a:ext cx="2738455" cy="1643073"/>
            </a:xfrm>
            <a:prstGeom prst="rect">
              <a:avLst/>
            </a:prstGeom>
          </p:spPr>
        </p:pic>
        <p:sp>
          <p:nvSpPr>
            <p:cNvPr id="8" name="Прямоугольник 7"/>
            <p:cNvSpPr/>
            <p:nvPr/>
          </p:nvSpPr>
          <p:spPr>
            <a:xfrm rot="21070249">
              <a:off x="480602" y="6616615"/>
              <a:ext cx="4379725" cy="1015663"/>
            </a:xfrm>
            <a:prstGeom prst="rect">
              <a:avLst/>
            </a:prstGeom>
            <a:effectLst>
              <a:outerShdw blurRad="38100" dist="12700" dir="6600000" algn="ctr" rotWithShape="0">
                <a:schemeClr val="tx1"/>
              </a:outerShdw>
            </a:effectLst>
          </p:spPr>
          <p:txBody>
            <a:bodyPr wrap="none">
              <a:spAutoFit/>
            </a:bodyPr>
            <a:lstStyle/>
            <a:p>
              <a:r>
                <a:rPr lang="ru-RU" sz="6000" dirty="0">
                  <a:solidFill>
                    <a:schemeClr val="accent6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nastasiaScript" pitchFamily="2" charset="0"/>
                </a:rPr>
                <a:t>Іван Шамякін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RePack, SanBuild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7_66dn</dc:creator>
  <cp:lastModifiedBy>7_66dn</cp:lastModifiedBy>
  <cp:revision>1</cp:revision>
  <dcterms:created xsi:type="dcterms:W3CDTF">2016-01-12T12:03:47Z</dcterms:created>
  <dcterms:modified xsi:type="dcterms:W3CDTF">2016-01-12T14:07:18Z</dcterms:modified>
</cp:coreProperties>
</file>